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"/>
  </p:notesMasterIdLst>
  <p:sldIdLst>
    <p:sldId id="259" r:id="rId2"/>
    <p:sldId id="258" r:id="rId3"/>
    <p:sldId id="260" r:id="rId4"/>
  </p:sldIdLst>
  <p:sldSz cx="9144000" cy="5143500" type="screen16x9"/>
  <p:notesSz cx="6858000" cy="9144000"/>
  <p:embeddedFontLst>
    <p:embeddedFont>
      <p:font typeface="Dosis" pitchFamily="2" charset="0"/>
      <p:regular r:id="rId6"/>
      <p:bold r:id="rId7"/>
    </p:embeddedFont>
    <p:embeddedFont>
      <p:font typeface="Roboto" panose="020000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81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MIih5e3h_ex1nzdQiFiKjZofMK8xfr3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oMIih5e3h_ex1nzdQiFiKjZofMK8xfr3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dirty="0">
                <a:latin typeface="Dosis"/>
                <a:ea typeface="Dosis"/>
                <a:cs typeface="Dosis"/>
                <a:sym typeface="Dosis"/>
              </a:rPr>
              <a:t>Investigate Business Hotel using Data Visualization</a:t>
            </a:r>
            <a:endParaRPr sz="318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18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0761" y="16800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/>
            <a:r>
              <a:rPr lang="en-US" sz="2000" b="1" i="0" dirty="0">
                <a:solidFill>
                  <a:srgbClr val="FFFFFF"/>
                </a:solidFill>
                <a:effectLst/>
                <a:latin typeface="Dosis" pitchFamily="2" charset="0"/>
              </a:rPr>
              <a:t>Impact Analysis of Stay Duration on Hotel Bookings Cancelation Rate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2" name="Google Shape;113;p27">
            <a:extLst>
              <a:ext uri="{FF2B5EF4-FFF2-40B4-BE49-F238E27FC236}">
                <a16:creationId xmlns:a16="http://schemas.microsoft.com/office/drawing/2014/main" id="{B5104CF7-07BB-900F-2F8F-D62F56E85ED5}"/>
              </a:ext>
            </a:extLst>
          </p:cNvPr>
          <p:cNvSpPr txBox="1">
            <a:spLocks/>
          </p:cNvSpPr>
          <p:nvPr/>
        </p:nvSpPr>
        <p:spPr>
          <a:xfrm>
            <a:off x="248992" y="771290"/>
            <a:ext cx="78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Monthly Hotel Booking Analysis Based on Hotel Type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27A13-C203-A708-BFDE-BE65B8D46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/>
          <a:stretch/>
        </p:blipFill>
        <p:spPr>
          <a:xfrm>
            <a:off x="379926" y="771291"/>
            <a:ext cx="3419342" cy="2074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664F8-C085-F554-873F-37157E449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6" y="2929945"/>
            <a:ext cx="3419342" cy="2135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25A764-52B4-F582-CA35-11F5BCA86520}"/>
              </a:ext>
            </a:extLst>
          </p:cNvPr>
          <p:cNvSpPr txBox="1"/>
          <p:nvPr/>
        </p:nvSpPr>
        <p:spPr>
          <a:xfrm>
            <a:off x="4520484" y="771224"/>
            <a:ext cx="43745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 err="1">
                <a:solidFill>
                  <a:schemeClr val="dk1"/>
                </a:solidFill>
                <a:latin typeface="Dosis"/>
              </a:rPr>
              <a:t>Rasio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di City Hotel (41,79%)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dibandingkan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Resort Hotel (27,77%)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menunjukkan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bahwa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cenderung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sering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membatalkan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di City Hotel. Hal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bisa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disebabkan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oleh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beberapa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faktor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dk1"/>
                </a:solidFill>
                <a:latin typeface="Dosis"/>
              </a:rPr>
              <a:t>City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biasanya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berada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di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pusat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kota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banyak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pilihan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akomodasi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lainnya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mudah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membatalkan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memilih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hotel lain di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dekatnya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dk1"/>
                </a:solidFill>
                <a:latin typeface="Dosis"/>
              </a:rPr>
              <a:t>Banyak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City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adalah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orang-orang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melakukan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perjalanan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perjalanannya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mudah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berubah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dibatalkan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algn="just"/>
            <a:endParaRPr lang="en-ID" sz="1200" dirty="0">
              <a:solidFill>
                <a:schemeClr val="dk1"/>
              </a:solidFill>
              <a:latin typeface="Dosis"/>
            </a:endParaRPr>
          </a:p>
          <a:p>
            <a:pPr algn="just"/>
            <a:r>
              <a:rPr lang="en-ID" sz="1200" dirty="0">
                <a:solidFill>
                  <a:schemeClr val="dk1"/>
                </a:solidFill>
                <a:latin typeface="Dosis"/>
              </a:rPr>
              <a:t>Resort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memiliki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tingkat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(27,77%),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menunjukkan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cenderung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pasti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rencana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mereka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telah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dibuat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dk1"/>
                </a:solidFill>
                <a:latin typeface="Dosis"/>
              </a:rPr>
              <a:t>Resort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biasanya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dipilih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direncanakan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jauh-jauh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cenderung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pasti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jadwal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mereka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mengurangi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kemungkinan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dk1"/>
                </a:solidFill>
                <a:latin typeface="Dosis"/>
              </a:rPr>
              <a:t>Resort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sering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terletak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di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lokasi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eksklusif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seperti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pantai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pegunungan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membuat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sulit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menemukan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alternatif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lain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setara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0761" y="16800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/>
            <a:r>
              <a:rPr lang="en-US" sz="2000" b="1" i="0" dirty="0">
                <a:solidFill>
                  <a:srgbClr val="FFFFFF"/>
                </a:solidFill>
                <a:effectLst/>
                <a:latin typeface="Dosis" pitchFamily="2" charset="0"/>
              </a:rPr>
              <a:t>Impact Analysis of Stay Duration on Hotel Bookings Cancelation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5A764-52B4-F582-CA35-11F5BCA86520}"/>
              </a:ext>
            </a:extLst>
          </p:cNvPr>
          <p:cNvSpPr txBox="1"/>
          <p:nvPr/>
        </p:nvSpPr>
        <p:spPr>
          <a:xfrm>
            <a:off x="360607" y="4070403"/>
            <a:ext cx="8192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>
                <a:solidFill>
                  <a:schemeClr val="dk1"/>
                </a:solidFill>
                <a:latin typeface="Dosis"/>
              </a:rPr>
              <a:t>Tingkat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di City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durasi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menginap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lama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mengindikasikan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tingginya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ketidakpastian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perubahan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rencana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memiliki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perjalanan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Sebaliknya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Resort Hotel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menunjukkan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tingkat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pembatalan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rendah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secara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keseluruhan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mencerminkan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komitmen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Dosis"/>
              </a:rPr>
              <a:t>berlibur</a:t>
            </a:r>
            <a:r>
              <a:rPr lang="en-ID" sz="12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D68B-EA28-0DC8-6285-EDD02A0E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4" y="637504"/>
            <a:ext cx="6441121" cy="3220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E434E-F2A0-4668-57EF-AFDFE8D1D9AA}"/>
              </a:ext>
            </a:extLst>
          </p:cNvPr>
          <p:cNvSpPr txBox="1"/>
          <p:nvPr/>
        </p:nvSpPr>
        <p:spPr>
          <a:xfrm>
            <a:off x="6967470" y="1191178"/>
            <a:ext cx="2105696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Durasi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menginap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di hotel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terdapat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42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nilai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unik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durasi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maksimal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mencapai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69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durasi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minimal 0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menunjukkan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adanya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variasi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besar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lama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menginap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memudahkan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interpretasi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durasi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menginap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akan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dikelompokkan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kategori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mingguan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sebagai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berikut</a:t>
            </a: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: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&lt; 1 = 0 - 7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endParaRPr lang="en-US" altLang="en-US" sz="1000" dirty="0">
              <a:solidFill>
                <a:schemeClr val="dk1"/>
              </a:solidFill>
              <a:latin typeface="Dosis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1 - 2 = 8 - 14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endParaRPr lang="en-US" altLang="en-US" sz="1000" dirty="0">
              <a:solidFill>
                <a:schemeClr val="dk1"/>
              </a:solidFill>
              <a:latin typeface="Dosis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2 - 3 = 15 - 21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endParaRPr lang="en-US" altLang="en-US" sz="1000" dirty="0">
              <a:solidFill>
                <a:schemeClr val="dk1"/>
              </a:solidFill>
              <a:latin typeface="Dosis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2 - 4 = 22 - 28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endParaRPr lang="en-US" altLang="en-US" sz="1000" dirty="0">
              <a:solidFill>
                <a:schemeClr val="dk1"/>
              </a:solidFill>
              <a:latin typeface="Dosis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dirty="0">
                <a:solidFill>
                  <a:schemeClr val="dk1"/>
                </a:solidFill>
                <a:latin typeface="Dosis"/>
              </a:rPr>
              <a:t>&gt; 4 = &gt; 28 </a:t>
            </a:r>
            <a:r>
              <a:rPr lang="en-US" altLang="en-US" sz="1000" dirty="0" err="1">
                <a:solidFill>
                  <a:schemeClr val="dk1"/>
                </a:solidFill>
                <a:latin typeface="Dosis"/>
              </a:rPr>
              <a:t>hari</a:t>
            </a:r>
            <a:endParaRPr lang="en-US" altLang="en-US" sz="1000" dirty="0">
              <a:solidFill>
                <a:schemeClr val="dk1"/>
              </a:solidFill>
              <a:latin typeface="Dosis"/>
            </a:endParaRPr>
          </a:p>
        </p:txBody>
      </p:sp>
      <p:sp>
        <p:nvSpPr>
          <p:cNvPr id="13" name="Google Shape;115;p27">
            <a:extLst>
              <a:ext uri="{FF2B5EF4-FFF2-40B4-BE49-F238E27FC236}">
                <a16:creationId xmlns:a16="http://schemas.microsoft.com/office/drawing/2014/main" id="{48722E9C-AD69-3F0A-9239-339459390A18}"/>
              </a:ext>
            </a:extLst>
          </p:cNvPr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4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4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4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93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437</Words>
  <Application>Microsoft Office PowerPoint</Application>
  <PresentationFormat>On-screen Show (16:9)</PresentationFormat>
  <Paragraphs>25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Dosis</vt:lpstr>
      <vt:lpstr>Arial</vt:lpstr>
      <vt:lpstr>Roboto</vt:lpstr>
      <vt:lpstr>Simple Light</vt:lpstr>
      <vt:lpstr>Investigate Business Hotel using Data Visualization </vt:lpstr>
      <vt:lpstr>Impact Analysis of Stay Duration on Hotel Bookings Cancelation Rate</vt:lpstr>
      <vt:lpstr>Impact Analysis of Stay Duration on Hotel Bookings Cancelation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5</cp:revision>
  <dcterms:modified xsi:type="dcterms:W3CDTF">2024-07-06T07:55:16Z</dcterms:modified>
</cp:coreProperties>
</file>